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3"/>
    <p:sldId id="1140" r:id="rId4"/>
    <p:sldId id="1142" r:id="rId5"/>
    <p:sldId id="1150" r:id="rId6"/>
    <p:sldId id="1151" r:id="rId7"/>
    <p:sldId id="1153" r:id="rId8"/>
    <p:sldId id="1154" r:id="rId9"/>
    <p:sldId id="1160" r:id="rId10"/>
    <p:sldId id="1155" r:id="rId11"/>
    <p:sldId id="1156" r:id="rId12"/>
    <p:sldId id="1152" r:id="rId13"/>
    <p:sldId id="1157" r:id="rId14"/>
    <p:sldId id="1158" r:id="rId15"/>
  </p:sldIdLst>
  <p:sldSz cx="12190095" cy="6858000"/>
  <p:notesSz cx="6858000" cy="9144000"/>
  <p:custDataLst>
    <p:tags r:id="rId20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mouse regretted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decision the moment he arrived at the animal world because it realized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weak it was compared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into the elephant’s nose when it was eating, but the elephant sneezed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打喷嚏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sent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mouse saw the elephant in a hunter’s net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used its sharp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bite through the net even if they were enemies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3606839"/>
            <a:ext cx="833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teeth</a:t>
            </a: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考查名词。句意：尽管它们是敌人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但它用锋利的牙齿咬破网。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tooth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为可数名词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空处需用复数形式。故填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teeth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 thanked the mouse and made friends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mountain god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take the mouse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mouse said, “But I haven’t beaten the elephant yet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mountain god smiled and said, “You turn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enemy into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most perfect victory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3051708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with</a:t>
            </a:r>
            <a:endParaRPr lang="zh-CN" altLang="en-US" dirty="0"/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考查介词。句意：大象感谢老鼠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和老鼠交朋友。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friends with sb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与某人交朋友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 thanked the mouse and made friends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mountain god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take the mouse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mouse said, “But I haven’t beaten the elephant yet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mountain god smiled and said, “You turn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enemy into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most perfect victory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646" y="3051708"/>
            <a:ext cx="8675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came</a:t>
            </a:r>
            <a:endParaRPr lang="zh-CN" altLang="en-US" dirty="0"/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考查动词。句意：过后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山神来带回老鼠。本文主体时态为一般过去时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此处需用动词过去式。故填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 thanked the mouse and made friends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mountain god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take the mouse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mouse said, “But I haven’t beaten the elephant yet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The mountain god smiled and said, “You turn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enemy into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most perfect victory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8662" y="3043082"/>
            <a:ext cx="510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an</a:t>
            </a:r>
            <a:endParaRPr lang="zh-CN" altLang="en-US" dirty="0"/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350100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考查冠词。句意：你将你的敌人变成朋友。空处泛指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一个敌人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需不定冠词且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enemy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是发音以元音音素开头的单词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应用冠词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通过老鼠救大象的寓言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说明化敌为友才是最高明的胜利方式。山神设置挑战的真正目的不是武力征服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而是让老鼠领悟用善意化解矛盾的人生智慧。</a:t>
            </a:r>
            <a:endParaRPr lang="zh-CN" altLang="zh-CN" sz="1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5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18345" y="2378108"/>
            <a:ext cx="1498283" cy="3653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305" y="980728"/>
            <a:ext cx="10575800" cy="1102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mouse, a pet of the mountain god, lived a carefree life in the mountain god’s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palace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still expected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outside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wise mountain god, knowing the world was full of danger, agreed to let it go,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one condition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must beat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elephant before going back to the palace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3051708"/>
            <a:ext cx="9108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to see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考查固定搭配。句意：然而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它仍期望看到外面的世界。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expect to do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期望做某事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为固定搭配。故填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see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mouse, a pet of the mountain god, lived a carefree life in the mountain god’s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palace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still expected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outside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wise mountain god, knowing the world was full of danger, agreed to let it go,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one condition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must beat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elephant before going back to the palace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646" y="3057335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but</a:t>
            </a: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考查连词。句意：智慧的山神知道世界充满危险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同意让它走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但有一个条件：它在返回宫殿前必须击败最强大的大象。空处表转折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需用连词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41374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mouse, a pet of the mountain god, lived a carefree life in the mountain god’s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palace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still expected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outside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wise mountain god, knowing the world was full of danger, agreed to let it go,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one condition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must beat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elephant before going back to the palace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2636912"/>
            <a:ext cx="20746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most powerful</a:t>
            </a:r>
            <a:endParaRPr lang="zh-CN" altLang="en-US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3212976"/>
            <a:ext cx="11485848" cy="297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考查形容词最高级。句意：智慧的山神知道世界充满危险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同意让它下山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但有一个条件：它在返回宫殿前必须击败最强大的大象。修饰名词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需用形容词形式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,power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的形容词是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powerful</a:t>
            </a:r>
            <a:r>
              <a:rPr lang="en-US" altLang="zh-CN" b="1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,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强大的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空前有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故用最高级形式。故填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powerful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5"/>
          <p:cNvSpPr txBox="1"/>
          <p:nvPr/>
        </p:nvSpPr>
        <p:spPr bwMode="auto">
          <a:xfrm>
            <a:off x="478582" y="4728945"/>
            <a:ext cx="11368120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b="1" smtClean="0">
                <a:solidFill>
                  <a:srgbClr val="00AEEF"/>
                </a:solidFill>
              </a:rPr>
              <a:t>           powerful  </a:t>
            </a:r>
            <a:r>
              <a:rPr lang="zh-CN" altLang="en-US" b="1" dirty="0" smtClean="0">
                <a:solidFill>
                  <a:srgbClr val="00AEE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十三音节形容词</a:t>
            </a:r>
            <a:r>
              <a:rPr lang="zh-CN" altLang="en-US" b="1" dirty="0" smtClean="0">
                <a:solidFill>
                  <a:srgbClr val="00AEEF"/>
                </a:solidFill>
              </a:rPr>
              <a:t>，</a:t>
            </a:r>
            <a:r>
              <a:rPr lang="zh-CN" altLang="en-US" b="1" dirty="0" smtClean="0">
                <a:solidFill>
                  <a:srgbClr val="00AEE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比较级和最高级是 </a:t>
            </a:r>
            <a:r>
              <a:rPr lang="en-US" altLang="zh-CN" b="1" dirty="0" smtClean="0">
                <a:solidFill>
                  <a:srgbClr val="00AEEF"/>
                </a:solidFill>
              </a:rPr>
              <a:t>more powerful, most powerful</a:t>
            </a:r>
            <a:r>
              <a:rPr lang="zh-CN" altLang="en-US" b="1" dirty="0" smtClean="0">
                <a:solidFill>
                  <a:srgbClr val="00AEE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最强大的</a:t>
            </a:r>
            <a:endParaRPr lang="zh-CN" altLang="en-US" b="1" dirty="0">
              <a:solidFill>
                <a:srgbClr val="00AEE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4606" y="4757499"/>
            <a:ext cx="588748" cy="463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mouse regretted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decision the moment he arrived at the animal world because it realized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weak it was compared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into the elephant’s nose when it was eating, but the elephant sneezed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打喷嚏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sent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mouse saw the elephant in a hunter’s net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used its sharp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bite through the net even if they were enemies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646" y="3624773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its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40770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考查形容词性物主代词。句意：老鼠一到动物世界就后悔它的决定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因为它意识到自己相比大象多么弱小。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需用形容词性物主代词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它的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来修饰。故填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mouse regretted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decision the moment he arrived at the animal world because it realized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weak it was compared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into the elephant’s nose when it was eating, but the elephant sneezed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打喷嚏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sent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mouse saw the elephant in a hunter’s net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used its sharp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bite through the net even if they were enemies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3610520"/>
            <a:ext cx="73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how</a:t>
            </a:r>
            <a:endParaRPr lang="zh-CN" altLang="en-US" dirty="0"/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考查连词。句意：老鼠一到动物世界就后悔它的决定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因为它意识到自己相比大象多么弱小。空处应用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引导感叹句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多么弱小</a:t>
            </a:r>
            <a:r>
              <a:rPr lang="en-US" altLang="zh-CN" b="1" dirty="0" smtClean="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5312" y="1484784"/>
            <a:ext cx="11521390" cy="324036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86282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mouse regretted its decision the moment he arrived at the animal world because it realized how weak it was compared to the elephant. </a:t>
            </a:r>
            <a:endParaRPr lang="zh-CN" altLang="zh-CN" sz="1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老鼠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一到动物世界就后悔它的决定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因为它意识到自己相比大象多么弱小。</a:t>
            </a:r>
            <a:endParaRPr lang="zh-CN" altLang="zh-CN" sz="1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是一个复合句。主句中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moment 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引导的是一个时间状语从句。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引导的原因状语从句中包含一个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引导的宾语从句。</a:t>
            </a:r>
            <a:endParaRPr lang="zh-CN" altLang="zh-CN" sz="1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译文.eps" descr="id:21474879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185715"/>
            <a:ext cx="701993" cy="216535"/>
          </a:xfrm>
          <a:prstGeom prst="rect">
            <a:avLst/>
          </a:prstGeom>
        </p:spPr>
      </p:pic>
      <p:pic>
        <p:nvPicPr>
          <p:cNvPr id="7" name="分析.eps" descr="id:21474879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7764" y="3763500"/>
            <a:ext cx="678244" cy="2095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942" y="1484784"/>
            <a:ext cx="1934095" cy="366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mouse regretted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decision the moment he arrived at the animal world because it realized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weak it was compared to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tried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into the elephant’s nose when it was eating, but the elephant sneezed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打喷嚏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sent it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mouse saw the elephant in a hunter’s net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used its sharp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bite through the net even if they were enemies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3866" y="3547138"/>
            <a:ext cx="10903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quietly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考查副词。句意：当大象正在吃东西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它试图悄悄地钻进大象鼻子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但大象打喷嚏就把它吹飞了。修饰动词短语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get into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需用副词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,quiet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quietly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quietly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4798</Words>
  <Application>WPS 演示</Application>
  <PresentationFormat>自定义</PresentationFormat>
  <Paragraphs>85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448</cp:revision>
  <dcterms:created xsi:type="dcterms:W3CDTF">2020-11-06T05:24:00Z</dcterms:created>
  <dcterms:modified xsi:type="dcterms:W3CDTF">2025-09-16T14:44:53Z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81B8966463D6451D8EB51922A14A2169_12</vt:lpwstr>
  </property>
</Properties>
</file>